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45" r:id="rId2"/>
    <p:sldId id="646" r:id="rId3"/>
    <p:sldId id="647" r:id="rId4"/>
    <p:sldId id="648" r:id="rId5"/>
    <p:sldId id="650" r:id="rId6"/>
    <p:sldId id="651" r:id="rId7"/>
    <p:sldId id="652" r:id="rId8"/>
    <p:sldId id="649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3" autoAdjust="0"/>
    <p:restoredTop sz="91452" autoAdjust="0"/>
  </p:normalViewPr>
  <p:slideViewPr>
    <p:cSldViewPr>
      <p:cViewPr>
        <p:scale>
          <a:sx n="86" d="100"/>
          <a:sy n="86" d="100"/>
        </p:scale>
        <p:origin x="144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June 12,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Course Introduction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My job is to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68760"/>
            <a:ext cx="7344816" cy="48965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58119"/>
            <a:ext cx="7344816" cy="41455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362" y="2033400"/>
            <a:ext cx="5012918" cy="33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76" y="1571283"/>
            <a:ext cx="7928648" cy="4147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5876" y="1340768"/>
            <a:ext cx="6252248" cy="460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3968" y="4014380"/>
            <a:ext cx="2709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Practical Implementation Technique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4220" y="4206597"/>
            <a:ext cx="2709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Deep Learning</a:t>
            </a:r>
          </a:p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Theories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29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Introduce </a:t>
            </a:r>
            <a:r>
              <a:rPr kumimoji="1" lang="en-US" altLang="ko-KR" dirty="0" smtClean="0"/>
              <a:t>yourself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0" y="1412776"/>
            <a:ext cx="8327580" cy="43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4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Grouping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633670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4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SNS?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35696" y="1977371"/>
            <a:ext cx="5105400" cy="2505076"/>
            <a:chOff x="-5105400" y="3978720"/>
            <a:chExt cx="5105400" cy="2505076"/>
          </a:xfrm>
        </p:grpSpPr>
        <p:pic>
          <p:nvPicPr>
            <p:cNvPr id="6" name="Picture 7" descr="https://img.gaedrip.kr/images/4365aa093964833f53e382d6bfbb9764a0bf9cac51520cb6b420c52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5400" y="3978720"/>
              <a:ext cx="51054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-665534" y="5328840"/>
              <a:ext cx="503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+mn-ea"/>
                </a:rPr>
                <a:t>?</a:t>
              </a:r>
              <a:endParaRPr lang="ko-KR" altLang="en-US" sz="3200" dirty="0" smtClean="0">
                <a:latin typeface="+mn-ea"/>
              </a:endParaRP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0"/>
          <a:stretch/>
        </p:blipFill>
        <p:spPr bwMode="auto">
          <a:xfrm>
            <a:off x="-26217" y="1164566"/>
            <a:ext cx="9390364" cy="131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790323"/>
            <a:ext cx="9390363" cy="114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9"/>
          <a:stretch/>
        </p:blipFill>
        <p:spPr bwMode="auto">
          <a:xfrm>
            <a:off x="-36512" y="4929699"/>
            <a:ext cx="9390363" cy="13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9"/>
          <a:stretch/>
        </p:blipFill>
        <p:spPr bwMode="auto">
          <a:xfrm>
            <a:off x="-36512" y="2478291"/>
            <a:ext cx="9390365" cy="131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0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importantly,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24744"/>
            <a:ext cx="6540500" cy="50673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11" y="1484784"/>
            <a:ext cx="7108178" cy="4176464"/>
          </a:xfrm>
          <a:prstGeom prst="rect">
            <a:avLst/>
          </a:prstGeom>
        </p:spPr>
      </p:pic>
      <p:pic>
        <p:nvPicPr>
          <p:cNvPr id="11" name="Picture 2" descr="http://cdn.business2community.com/wp-content/uploads/2013/08/remember-to-have-fu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37" y="1150431"/>
            <a:ext cx="5093926" cy="50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img.photobucket.com/albums/v426/jprotzman/Sigpage.jpg~origina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5437" r="5870" b="13582"/>
          <a:stretch/>
        </p:blipFill>
        <p:spPr bwMode="auto">
          <a:xfrm>
            <a:off x="897977" y="980728"/>
            <a:ext cx="7274423" cy="54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Questions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Picture 4" descr="http://allintranslations.com/wp-content/uploads/2015/02/shutterstock_1396551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0" y="1340768"/>
            <a:ext cx="6924062" cy="46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keleton computer - Still waiting to hear from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29" y="1340768"/>
            <a:ext cx="4660034" cy="46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95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666900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964785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577098"/>
            <a:ext cx="2236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966629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RBM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2209056"/>
            <a:ext cx="178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 / LSTM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tell the truth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71" y="1628800"/>
            <a:ext cx="6095657" cy="44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4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 tutorials?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55440" y="908720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</a:t>
            </a:r>
            <a:r>
              <a:rPr kumimoji="1" lang="en-US" altLang="ko-KR" sz="2400" dirty="0" err="1"/>
              <a:t>hunkim.github.io</a:t>
            </a:r>
            <a:r>
              <a:rPr kumimoji="1" lang="en-US" altLang="ko-KR" sz="2400" dirty="0"/>
              <a:t>/ml/</a:t>
            </a:r>
            <a:endParaRPr kumimoji="1" lang="ko-KR" altLang="en-US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12776"/>
            <a:ext cx="7164288" cy="505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tutorials?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63941" y="908720"/>
            <a:ext cx="761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nl-NL" altLang="ko-KR" sz="1400" dirty="0" err="1"/>
              <a:t>https</a:t>
            </a:r>
            <a:r>
              <a:rPr kumimoji="1" lang="nl-NL" altLang="ko-KR" sz="1400" dirty="0"/>
              <a:t>://</a:t>
            </a:r>
            <a:r>
              <a:rPr kumimoji="1" lang="nl-NL" altLang="ko-KR" sz="1400" dirty="0" err="1"/>
              <a:t>tensorflowkorea.wordpress.com</a:t>
            </a:r>
            <a:r>
              <a:rPr kumimoji="1" lang="nl-NL" altLang="ko-KR" sz="1400" dirty="0"/>
              <a:t>/2015/12/04/%ED%85%90%EC%84%9C%ED%94%8C%EB%A1%9C%EC%9A%B0-%ED%8A%9C%ED%86%A0%EB%A6%AC%EC%96%BC-1/</a:t>
            </a:r>
            <a:endParaRPr kumimoji="1" lang="ko-KR" altLang="en-US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59" y="1431940"/>
            <a:ext cx="4814082" cy="49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 tutorials?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73506" y="908720"/>
            <a:ext cx="7018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https://</a:t>
            </a:r>
            <a:r>
              <a:rPr kumimoji="1" lang="en-US" altLang="ko-KR" sz="2400" dirty="0" err="1"/>
              <a:t>www.youtube.com</a:t>
            </a:r>
            <a:r>
              <a:rPr kumimoji="1" lang="en-US" altLang="ko-KR" sz="2400" dirty="0"/>
              <a:t>/</a:t>
            </a:r>
            <a:r>
              <a:rPr kumimoji="1" lang="en-US" altLang="ko-KR" sz="2400" dirty="0" err="1"/>
              <a:t>watch?v</a:t>
            </a:r>
            <a:r>
              <a:rPr kumimoji="1" lang="en-US" altLang="ko-KR" sz="2400" dirty="0"/>
              <a:t>=L8Y2_Cq2X5s</a:t>
            </a:r>
            <a:endParaRPr kumimoji="1" lang="ko-KR" altLang="en-US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9" y="1335829"/>
            <a:ext cx="6904062" cy="50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0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 tutorials?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52999" y="908720"/>
            <a:ext cx="3459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http://cs231n.github.io/</a:t>
            </a:r>
            <a:endParaRPr kumimoji="1" lang="ko-KR" altLang="en-US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8" y="1370385"/>
            <a:ext cx="8020681" cy="49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tutorials?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66863" y="908720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https://</a:t>
            </a:r>
            <a:r>
              <a:rPr kumimoji="1" lang="en-US" altLang="ko-KR" sz="2400" dirty="0" err="1"/>
              <a:t>github.com</a:t>
            </a:r>
            <a:r>
              <a:rPr kumimoji="1" lang="en-US" altLang="ko-KR" sz="2400" dirty="0"/>
              <a:t>/sjchoi86</a:t>
            </a:r>
            <a:endParaRPr kumimoji="1" lang="ko-KR" altLang="en-US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370385"/>
            <a:ext cx="7740352" cy="50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about this one?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82"/>
            <a:ext cx="9144000" cy="4811306"/>
          </a:xfrm>
          <a:prstGeom prst="rect">
            <a:avLst/>
          </a:prstGeom>
        </p:spPr>
      </p:pic>
      <p:pic>
        <p:nvPicPr>
          <p:cNvPr id="5" name="Picture 2" descr="http://pds22.egloos.com/pds/201108/26/75/b0111575_4e57580152b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23" y="1052734"/>
            <a:ext cx="6912770" cy="51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dn.meme.am/instances/6210948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68540"/>
            <a:ext cx="5168771" cy="51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89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32936</TotalTime>
  <Words>97</Words>
  <Application>Microsoft Macintosh PowerPoint</Application>
  <PresentationFormat>화면 슬라이드 쇼(4:3)</PresentationFormat>
  <Paragraphs>44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휴먼둥근헤드라인</vt:lpstr>
      <vt:lpstr>Garamond</vt:lpstr>
      <vt:lpstr>Meiryo UI</vt:lpstr>
      <vt:lpstr>Microsoft YaHei</vt:lpstr>
      <vt:lpstr>Arial</vt:lpstr>
      <vt:lpstr>Office 테마</vt:lpstr>
      <vt:lpstr>PowerPoint 프레젠테이션</vt:lpstr>
      <vt:lpstr>Deep learning</vt:lpstr>
      <vt:lpstr>To tell the truth</vt:lpstr>
      <vt:lpstr>Deep learning tutorials?</vt:lpstr>
      <vt:lpstr>Deep learning tutorials?</vt:lpstr>
      <vt:lpstr>Deep learning tutorials?</vt:lpstr>
      <vt:lpstr>Deep learning tutorials?</vt:lpstr>
      <vt:lpstr>Deep learning tutorials?</vt:lpstr>
      <vt:lpstr>What about this one?</vt:lpstr>
      <vt:lpstr>My job is to</vt:lpstr>
      <vt:lpstr>Goal</vt:lpstr>
      <vt:lpstr>Introduce yourself</vt:lpstr>
      <vt:lpstr>Grouping</vt:lpstr>
      <vt:lpstr>SNS?</vt:lpstr>
      <vt:lpstr>More importantly,</vt:lpstr>
      <vt:lpstr>Questions 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1117</cp:revision>
  <dcterms:created xsi:type="dcterms:W3CDTF">2010-03-17T18:05:41Z</dcterms:created>
  <dcterms:modified xsi:type="dcterms:W3CDTF">2016-06-12T14:36:21Z</dcterms:modified>
</cp:coreProperties>
</file>